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48" r:id="rId30"/>
    <p:sldId id="409" r:id="rId31"/>
    <p:sldId id="410" r:id="rId32"/>
    <p:sldId id="411" r:id="rId33"/>
    <p:sldId id="412" r:id="rId34"/>
    <p:sldId id="413" r:id="rId35"/>
    <p:sldId id="390" r:id="rId36"/>
    <p:sldId id="391" r:id="rId37"/>
    <p:sldId id="392" r:id="rId38"/>
    <p:sldId id="400" r:id="rId39"/>
    <p:sldId id="414" r:id="rId40"/>
    <p:sldId id="415" r:id="rId41"/>
    <p:sldId id="416" r:id="rId42"/>
    <p:sldId id="401" r:id="rId43"/>
    <p:sldId id="424" r:id="rId44"/>
    <p:sldId id="425" r:id="rId45"/>
    <p:sldId id="426" r:id="rId46"/>
    <p:sldId id="427" r:id="rId47"/>
    <p:sldId id="430" r:id="rId48"/>
    <p:sldId id="431" r:id="rId49"/>
    <p:sldId id="432" r:id="rId50"/>
    <p:sldId id="433" r:id="rId51"/>
    <p:sldId id="436" r:id="rId52"/>
    <p:sldId id="437" r:id="rId53"/>
    <p:sldId id="438" r:id="rId54"/>
    <p:sldId id="440" r:id="rId55"/>
    <p:sldId id="441" r:id="rId56"/>
    <p:sldId id="439" r:id="rId57"/>
    <p:sldId id="442" r:id="rId58"/>
    <p:sldId id="443" r:id="rId59"/>
    <p:sldId id="444" r:id="rId60"/>
    <p:sldId id="305" r:id="rId61"/>
    <p:sldId id="449" r:id="rId62"/>
    <p:sldId id="450" r:id="rId63"/>
    <p:sldId id="483" r:id="rId64"/>
    <p:sldId id="303" r:id="rId65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584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页面请求过程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这里的重定向是指访问页面前的重定向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减少请求数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" y="944245"/>
            <a:ext cx="18510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小图标转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base64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1668145"/>
            <a:ext cx="353695" cy="39179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916170" y="1774190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65" y="1062990"/>
            <a:ext cx="3061970" cy="1530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3094990"/>
            <a:ext cx="2588260" cy="1489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3094990"/>
            <a:ext cx="3148330" cy="15836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16170" y="3670935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图片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Google 官方的数据，无损压缩后的 webp 比 PNG 文件少了 26% 的文件大小，有损压缩在具有同等 SSIM 索引的情况下 webp 比 jpeg 文件少 25~34% 的文件大小。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943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1.Tree Shaking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Tree Shaking 简单理解就是：打包时把一些没有用到的代码删除掉，保证打包后的代码体积最小化。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代码分割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单页应用，如果所有的资源都打包在一个 js 里面，毫无疑问，体积会非常庞大，首屏加载会有很长时间白屏，用户体验极差。所以，要代码分割，分成一个一个小的 js，优化加载时间。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Tree Shaking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708025"/>
            <a:ext cx="4178300" cy="2010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720725"/>
            <a:ext cx="4170045" cy="1997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2942590"/>
            <a:ext cx="4025265" cy="1883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385" y="2999740"/>
            <a:ext cx="46793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11.7kb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，并对所有模块进行无副作用处理，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模块进行副作用过滤，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1741805"/>
            <a:ext cx="542036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分割业务代码和第三方库代码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56765"/>
            <a:ext cx="3227070" cy="204406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850" y="902335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动态导入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534795"/>
            <a:ext cx="5149850" cy="2394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341120"/>
            <a:ext cx="3611245" cy="367665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336550"/>
            <a:ext cx="4421505" cy="204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103880"/>
            <a:ext cx="4239895" cy="1951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240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提取复用的业务代码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986915"/>
            <a:ext cx="3244850" cy="250380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551930" y="2536190"/>
            <a:ext cx="252095" cy="43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261620"/>
            <a:ext cx="4041140" cy="190944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919095"/>
            <a:ext cx="4027170" cy="1911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843915"/>
            <a:ext cx="4448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分离非首页使用且复用程度小的第三方库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16370" y="2284095"/>
            <a:ext cx="323850" cy="467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724660"/>
            <a:ext cx="4273550" cy="22771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935" y="1189990"/>
            <a:ext cx="463423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3328670"/>
            <a:ext cx="4551680" cy="1344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-分离 webpack runtimeChunk code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666875"/>
            <a:ext cx="4338320" cy="213868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-HashedModuleIdsPlugin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108075"/>
            <a:ext cx="7722235" cy="39725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打包优化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499235"/>
            <a:ext cx="4111625" cy="242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0" y="1418590"/>
            <a:ext cx="3815080" cy="23977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页面构建过程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9585" y="859155"/>
            <a:ext cx="5532755" cy="217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0390" y="3390900"/>
            <a:ext cx="6134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Nodes    =&gt;   Layout Objects   =&gt;   Paint Layers   =&gt;   Grahic Layers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" y="3917950"/>
            <a:ext cx="811720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，对应一个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 Object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拥有相同坐标空间的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Layout Object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属于同一个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css3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属性可创建独立的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使用硬件加速的元素会被提升到一个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Graphic Layers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（合成层）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合成层的优势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50" y="1148715"/>
            <a:ext cx="529526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合成层的位图，会交由 GPU 合成，比 CPU 处理要快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 repaint 时，只需要 repaint 本身，不会影响到其他的层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 transform 和 opacity 效果，不会触发 layout 和 paint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35" y="3206115"/>
            <a:ext cx="5532755" cy="84518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合成层的使用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979930"/>
            <a:ext cx="2369820" cy="2202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740" y="826770"/>
            <a:ext cx="35375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放大以减少内存消耗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动画替代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05" y="1987550"/>
            <a:ext cx="2609215" cy="21945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4427</Words>
  <Application>WPS 演示</Application>
  <PresentationFormat>自定义</PresentationFormat>
  <Paragraphs>406</Paragraphs>
  <Slides>62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334</cp:revision>
  <dcterms:created xsi:type="dcterms:W3CDTF">2017-03-25T02:22:00Z</dcterms:created>
  <dcterms:modified xsi:type="dcterms:W3CDTF">2019-04-24T08:40:49Z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